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80" r:id="rId15"/>
    <p:sldId id="268" r:id="rId16"/>
    <p:sldId id="269" r:id="rId17"/>
    <p:sldId id="270" r:id="rId18"/>
    <p:sldId id="274" r:id="rId19"/>
    <p:sldId id="275" r:id="rId20"/>
    <p:sldId id="276" r:id="rId21"/>
    <p:sldId id="277" r:id="rId22"/>
    <p:sldId id="279" r:id="rId23"/>
    <p:sldId id="271" r:id="rId24"/>
    <p:sldId id="272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4" autoAdjust="0"/>
    <p:restoredTop sz="94660"/>
  </p:normalViewPr>
  <p:slideViewPr>
    <p:cSldViewPr>
      <p:cViewPr varScale="1">
        <p:scale>
          <a:sx n="80" d="100"/>
          <a:sy n="80" d="100"/>
        </p:scale>
        <p:origin x="-50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8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1009-0F74-4FB0-851A-3F96E534B5C7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5ABD0-AA0D-4534-9009-93B5D269554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98mEEaEqH58?t=90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ved=0ahUKEwiph-Lc0JjQAhVMVbwKHYRHBzkQjRwIBw&amp;url=https%3A%2F%2Fwww.youtube.com%2Fwatch%3Fv%3Dk2TG6PY6Hpk&amp;bvm=bv.138169073,d.dGc&amp;psig=AFQjCNETV30bAwMOpu0BmOXp7RkO7EwbiA&amp;ust=1478676324942217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008" y="2276872"/>
            <a:ext cx="388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/>
              <a:t>Endless</a:t>
            </a:r>
          </a:p>
          <a:p>
            <a:r>
              <a:rPr lang="en-US" altLang="ko-KR" sz="7200" dirty="0" smtClean="0"/>
              <a:t>Story</a:t>
            </a:r>
            <a:endParaRPr lang="ko-KR" alt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카메라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</a:t>
            </a:r>
            <a:r>
              <a:rPr lang="ko-KR" altLang="en-US" dirty="0"/>
              <a:t>통해 기존 게임 플레이에서 확인 불가능한 시야확보를 가능하다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558924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그림</a:t>
            </a:r>
            <a:r>
              <a:rPr lang="en-US" altLang="ko-KR" smtClean="0"/>
              <a:t>5</a:t>
            </a:r>
            <a:r>
              <a:rPr lang="ko-KR" altLang="en-US" smtClean="0"/>
              <a:t> 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</a:t>
            </a:r>
            <a:r>
              <a:rPr lang="ko-KR" altLang="en-US" dirty="0"/>
              <a:t>점</a:t>
            </a:r>
            <a:r>
              <a:rPr lang="en-US" altLang="ko-KR" dirty="0" smtClean="0"/>
              <a:t> </a:t>
            </a:r>
          </a:p>
        </p:txBody>
      </p:sp>
      <p:pic>
        <p:nvPicPr>
          <p:cNvPr id="5122" name="Picture 2" descr="C:\Users\admin\Documents\oCam\캡처_2016_11_08_04_02_49_5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356992"/>
            <a:ext cx="1903884" cy="1813438"/>
          </a:xfrm>
          <a:prstGeom prst="rect">
            <a:avLst/>
          </a:prstGeom>
          <a:noFill/>
        </p:spPr>
      </p:pic>
      <p:pic>
        <p:nvPicPr>
          <p:cNvPr id="5123" name="Picture 3" descr="C:\Users\admin\Documents\oCam\캡처_2016_11_08_04_03_15_20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3356992"/>
            <a:ext cx="1915346" cy="1824356"/>
          </a:xfrm>
          <a:prstGeom prst="rect">
            <a:avLst/>
          </a:prstGeom>
          <a:noFill/>
        </p:spPr>
      </p:pic>
      <p:pic>
        <p:nvPicPr>
          <p:cNvPr id="5124" name="Picture 4" descr="C:\Users\admin\Documents\oCam\캡처_2016_11_08_04_02_40_86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3356992"/>
            <a:ext cx="1889986" cy="18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뷰</a:t>
            </a:r>
            <a:r>
              <a:rPr lang="ko-KR" altLang="en-US" dirty="0"/>
              <a:t> 내의 시점에서 캐릭터가 움직이며 해당 반경 범위를 벗어나면 그때 카메라 위치를 캐릭터를 따라가게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카메라뷰</a:t>
            </a:r>
            <a:r>
              <a:rPr lang="ko-KR" altLang="en-US" dirty="0"/>
              <a:t> 참고</a:t>
            </a:r>
          </a:p>
          <a:p>
            <a:r>
              <a:rPr lang="en-US" altLang="ko-KR" dirty="0">
                <a:hlinkClick r:id="rId2"/>
              </a:rPr>
              <a:t>https://youtu.be/98mEEaEqH58?t=900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헤드 </a:t>
            </a:r>
            <a:r>
              <a:rPr lang="ko-KR" altLang="en-US" dirty="0" err="1" smtClean="0"/>
              <a:t>트레킹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스테이지에서 나오는 오브젝트 </a:t>
            </a:r>
            <a:r>
              <a:rPr lang="ko-KR" altLang="en-US" dirty="0" err="1"/>
              <a:t>트리거를</a:t>
            </a:r>
            <a:r>
              <a:rPr lang="ko-KR" altLang="en-US" dirty="0"/>
              <a:t> </a:t>
            </a:r>
            <a:r>
              <a:rPr lang="ko-KR" altLang="en-US" dirty="0" smtClean="0"/>
              <a:t>마법사 플레이어의 헤드 </a:t>
            </a:r>
            <a:r>
              <a:rPr lang="ko-KR" altLang="en-US" dirty="0" err="1" smtClean="0"/>
              <a:t>트레킹</a:t>
            </a:r>
            <a:r>
              <a:rPr lang="ko-KR" altLang="en-US" dirty="0" smtClean="0"/>
              <a:t> </a:t>
            </a:r>
            <a:r>
              <a:rPr lang="ko-KR" altLang="en-US" dirty="0"/>
              <a:t>시점을 통한 조준과 </a:t>
            </a:r>
            <a:r>
              <a:rPr lang="ko-KR" altLang="en-US" dirty="0" smtClean="0"/>
              <a:t>컨트롤로 </a:t>
            </a:r>
            <a:r>
              <a:rPr lang="ko-KR" altLang="en-US" dirty="0"/>
              <a:t>조작을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None/>
            </a:pPr>
            <a:r>
              <a:rPr lang="en-US" altLang="ko-KR" dirty="0"/>
              <a:t>ex(</a:t>
            </a:r>
            <a:r>
              <a:rPr lang="ko-KR" altLang="en-US" dirty="0" err="1"/>
              <a:t>도개교</a:t>
            </a:r>
            <a:r>
              <a:rPr lang="en-US" altLang="ko-KR" dirty="0"/>
              <a:t>, </a:t>
            </a:r>
            <a:r>
              <a:rPr lang="ko-KR" altLang="en-US" dirty="0"/>
              <a:t>점프기어 </a:t>
            </a:r>
            <a:r>
              <a:rPr lang="ko-KR" altLang="en-US" dirty="0" err="1"/>
              <a:t>마법진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특정 오브젝트 파괴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5528" y="566124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그림</a:t>
            </a:r>
            <a:r>
              <a:rPr lang="en-US" altLang="ko-KR" dirty="0"/>
              <a:t>6</a:t>
            </a:r>
            <a:r>
              <a:rPr lang="ko-KR" altLang="en-US" smtClean="0"/>
              <a:t> 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트리거</a:t>
            </a:r>
            <a:r>
              <a:rPr lang="ko-KR" altLang="en-US" dirty="0" smtClean="0"/>
              <a:t> 조작</a:t>
            </a:r>
            <a:r>
              <a:rPr lang="en-US" altLang="ko-KR" dirty="0" smtClean="0"/>
              <a:t> </a:t>
            </a:r>
          </a:p>
        </p:txBody>
      </p:sp>
      <p:pic>
        <p:nvPicPr>
          <p:cNvPr id="6146" name="Picture 2" descr="C:\Users\admin\Documents\oCam\캡처_2016_11_08_04_10_34_1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3861048"/>
            <a:ext cx="1826834" cy="17400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스테이지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선형적 맵 구조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3</a:t>
            </a:r>
            <a:r>
              <a:rPr lang="ko-KR" altLang="en-US" dirty="0" smtClean="0"/>
              <a:t>스테이지로 구성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1) </a:t>
            </a:r>
            <a:r>
              <a:rPr lang="ko-KR" altLang="en-US" dirty="0" smtClean="0"/>
              <a:t>숲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2) </a:t>
            </a:r>
            <a:r>
              <a:rPr lang="ko-KR" altLang="en-US" dirty="0" smtClean="0"/>
              <a:t>동굴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</a:t>
            </a:r>
            <a:r>
              <a:rPr lang="en-US" altLang="ko-KR" smtClean="0"/>
              <a:t>) </a:t>
            </a:r>
            <a:r>
              <a:rPr lang="ko-KR" altLang="en-US" smtClean="0"/>
              <a:t>고성</a:t>
            </a:r>
            <a:endParaRPr lang="en-US" altLang="ko-KR" smtClean="0"/>
          </a:p>
          <a:p>
            <a:endParaRPr lang="en-US" altLang="ko-KR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선형적 맵 구조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" y="83165"/>
            <a:ext cx="6631226" cy="679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428045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그림</a:t>
            </a:r>
            <a:r>
              <a:rPr lang="en-US" altLang="ko-KR" smtClean="0"/>
              <a:t>1-2)</a:t>
            </a:r>
            <a:r>
              <a:rPr lang="ko-KR" altLang="en-US" smtClean="0"/>
              <a:t>블레이드앤소울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0384" y="6405501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그림</a:t>
            </a:r>
            <a:r>
              <a:rPr lang="en-US" altLang="ko-KR" smtClean="0"/>
              <a:t>1-2)</a:t>
            </a:r>
            <a:r>
              <a:rPr lang="ko-KR" altLang="en-US" smtClean="0"/>
              <a:t>마비노기영웅전</a:t>
            </a:r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737" y="112361"/>
            <a:ext cx="5363074" cy="675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45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스테이지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숲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mtClean="0"/>
              <a:t>				1.1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등장 </a:t>
            </a:r>
            <a:r>
              <a:rPr lang="ko-KR" altLang="en-US" dirty="0" err="1" smtClean="0"/>
              <a:t>몬스터</a:t>
            </a:r>
            <a:r>
              <a:rPr lang="ko-KR" altLang="en-US" dirty="0" smtClean="0"/>
              <a:t> </a:t>
            </a:r>
            <a:r>
              <a:rPr lang="en-US" altLang="ko-KR" smtClean="0"/>
              <a:t>: </a:t>
            </a:r>
            <a:r>
              <a:rPr lang="en-US" altLang="ko-KR" smtClean="0"/>
              <a:t>					</a:t>
            </a:r>
            <a:r>
              <a:rPr lang="ko-KR" altLang="en-US" smtClean="0"/>
              <a:t>슬라임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버섯</a:t>
            </a:r>
            <a:r>
              <a:rPr lang="en-US" altLang="ko-KR" smtClean="0"/>
              <a:t>, </a:t>
            </a:r>
            <a:r>
              <a:rPr lang="ko-KR" altLang="en-US" smtClean="0"/>
              <a:t>킹슬라임</a:t>
            </a:r>
            <a:r>
              <a:rPr lang="en-US" altLang="ko-KR" smtClean="0"/>
              <a:t>				(</a:t>
            </a:r>
            <a:r>
              <a:rPr lang="ko-KR" altLang="en-US" dirty="0" smtClean="0"/>
              <a:t>보스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marL="0" indent="0">
              <a:buNone/>
            </a:pPr>
            <a:r>
              <a:rPr lang="en-US" altLang="ko-KR" smtClean="0"/>
              <a:t>				1.2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독버섯</a:t>
            </a:r>
          </a:p>
          <a:p>
            <a:pPr marL="0" indent="0">
              <a:buNone/>
            </a:pPr>
            <a:r>
              <a:rPr lang="en-US" altLang="ko-KR" dirty="0" smtClean="0"/>
              <a:t>1.3. </a:t>
            </a:r>
            <a:r>
              <a:rPr lang="ko-KR" altLang="en-US" dirty="0" smtClean="0"/>
              <a:t>지형 특징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나무위에</a:t>
            </a:r>
            <a:r>
              <a:rPr lang="ko-KR" altLang="en-US" dirty="0" smtClean="0"/>
              <a:t> 아이템 배치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법사의 점프기어 활용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절벽나무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11266" name="Picture 2" descr="C:\Users\you28\Desktop\_DSC6500-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528392" cy="22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스테이지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동굴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mtClean="0"/>
              <a:t>				2.1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등장 </a:t>
            </a:r>
            <a:r>
              <a:rPr lang="ko-KR" altLang="en-US" dirty="0" err="1" smtClean="0"/>
              <a:t>몬스터</a:t>
            </a:r>
            <a:r>
              <a:rPr lang="ko-KR" altLang="en-US" dirty="0" smtClean="0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고블</a:t>
            </a:r>
            <a:r>
              <a:rPr lang="en-US" altLang="ko-KR" smtClean="0"/>
              <a:t>				</a:t>
            </a:r>
            <a:r>
              <a:rPr lang="ko-KR" altLang="en-US" smtClean="0"/>
              <a:t>린류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궁수</a:t>
            </a:r>
            <a:r>
              <a:rPr lang="en-US" altLang="ko-KR" smtClean="0"/>
              <a:t>), </a:t>
            </a:r>
            <a:r>
              <a:rPr lang="ko-KR" altLang="en-US" smtClean="0"/>
              <a:t>홉고블</a:t>
            </a:r>
            <a:r>
              <a:rPr lang="en-US" altLang="ko-KR" smtClean="0"/>
              <a:t>				</a:t>
            </a:r>
            <a:r>
              <a:rPr lang="ko-KR" altLang="en-US" smtClean="0"/>
              <a:t>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보스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marL="0" indent="0">
              <a:buNone/>
            </a:pPr>
            <a:r>
              <a:rPr lang="en-US" altLang="ko-KR" smtClean="0"/>
              <a:t>				2.2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종유석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바위</a:t>
            </a:r>
          </a:p>
          <a:p>
            <a:pPr marL="0" indent="0">
              <a:buNone/>
            </a:pPr>
            <a:r>
              <a:rPr lang="en-US" altLang="ko-KR" smtClean="0"/>
              <a:t>	2.3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지형특징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복층구조</a:t>
            </a:r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9218" name="Picture 2" descr="C:\Users\you28\Desktop\Client+2013-06-30+17-25-22-9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35843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스테이지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고성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mtClean="0"/>
              <a:t>					3.1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마왕</a:t>
            </a:r>
            <a:r>
              <a:rPr lang="en-US" altLang="ko-KR" smtClean="0"/>
              <a:t>(</a:t>
            </a:r>
            <a:r>
              <a:rPr lang="ko-KR" altLang="en-US" smtClean="0"/>
              <a:t>데스나이</a:t>
            </a:r>
            <a:r>
              <a:rPr lang="en-US" altLang="ko-KR" smtClean="0"/>
              <a:t>					</a:t>
            </a:r>
            <a:r>
              <a:rPr lang="ko-KR" altLang="en-US" smtClean="0"/>
              <a:t>트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최종보스</a:t>
            </a:r>
          </a:p>
          <a:p>
            <a:pPr marL="0" indent="0">
              <a:buNone/>
            </a:pPr>
            <a:r>
              <a:rPr lang="en-US" altLang="ko-KR" smtClean="0"/>
              <a:t>					3.2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함정 </a:t>
            </a:r>
            <a:r>
              <a:rPr lang="en-US" altLang="ko-KR" smtClean="0"/>
              <a:t>: </a:t>
            </a:r>
            <a:r>
              <a:rPr lang="ko-KR" altLang="en-US" smtClean="0"/>
              <a:t>화</a:t>
            </a:r>
            <a:r>
              <a:rPr lang="en-US" altLang="ko-KR" smtClean="0"/>
              <a:t>						</a:t>
            </a:r>
            <a:r>
              <a:rPr lang="ko-KR" altLang="en-US" smtClean="0"/>
              <a:t>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프래쉬</a:t>
            </a:r>
            <a:r>
              <a:rPr lang="en-US" altLang="ko-KR" smtClean="0"/>
              <a:t>, </a:t>
            </a:r>
            <a:r>
              <a:rPr lang="ko-KR" altLang="en-US" smtClean="0"/>
              <a:t>가시함</a:t>
            </a:r>
            <a:r>
              <a:rPr lang="en-US" altLang="ko-KR" smtClean="0"/>
              <a:t>					</a:t>
            </a:r>
            <a:r>
              <a:rPr lang="ko-KR" altLang="en-US" smtClean="0"/>
              <a:t>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미믹</a:t>
            </a:r>
            <a:endParaRPr lang="ko-KR" altLang="en-US" dirty="0" smtClean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en-US" altLang="ko-KR" smtClean="0"/>
              <a:t>.3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지형특징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도개교</a:t>
            </a:r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10242" name="Picture 2" descr="C:\Users\you28\Desktop\img_6316s_jakewor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4210124" cy="282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</a:t>
            </a:r>
            <a:r>
              <a:rPr lang="ko-KR" altLang="en-US" smtClean="0"/>
              <a:t>소개</a:t>
            </a:r>
            <a:r>
              <a:rPr lang="en-US" altLang="ko-KR" smtClean="0"/>
              <a:t>(</a:t>
            </a:r>
            <a:r>
              <a:rPr lang="ko-KR" altLang="en-US" smtClean="0"/>
              <a:t>몬스터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숲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 fontAlgn="base"/>
            <a:r>
              <a:rPr lang="ko-KR" altLang="en-US" smtClean="0"/>
              <a:t>슬라임 </a:t>
            </a:r>
            <a:r>
              <a:rPr lang="en-US" altLang="ko-KR"/>
              <a:t>: </a:t>
            </a:r>
            <a:r>
              <a:rPr lang="ko-KR" altLang="en-US"/>
              <a:t>적은 체력</a:t>
            </a:r>
            <a:r>
              <a:rPr lang="en-US" altLang="ko-KR"/>
              <a:t>, </a:t>
            </a:r>
            <a:r>
              <a:rPr lang="ko-KR" altLang="en-US"/>
              <a:t>물리피격감소</a:t>
            </a:r>
          </a:p>
          <a:p>
            <a:pPr fontAlgn="base"/>
            <a:r>
              <a:rPr lang="ko-KR" altLang="en-US" smtClean="0"/>
              <a:t>버섯 </a:t>
            </a:r>
            <a:r>
              <a:rPr lang="en-US" altLang="ko-KR"/>
              <a:t>: </a:t>
            </a:r>
            <a:r>
              <a:rPr lang="ko-KR" altLang="en-US"/>
              <a:t>적은 체력</a:t>
            </a:r>
            <a:r>
              <a:rPr lang="en-US" altLang="ko-KR"/>
              <a:t>, </a:t>
            </a:r>
            <a:r>
              <a:rPr lang="ko-KR" altLang="en-US"/>
              <a:t>슬라임보다 빠른 스피드</a:t>
            </a:r>
          </a:p>
          <a:p>
            <a:pPr fontAlgn="base"/>
            <a:r>
              <a:rPr lang="ko-KR" altLang="en-US" smtClean="0"/>
              <a:t>킹슬라임 </a:t>
            </a:r>
            <a:r>
              <a:rPr lang="en-US" altLang="ko-KR"/>
              <a:t>: </a:t>
            </a:r>
            <a:r>
              <a:rPr lang="ko-KR" altLang="en-US"/>
              <a:t>물리피격감소</a:t>
            </a:r>
            <a:r>
              <a:rPr lang="en-US" altLang="ko-KR" smtClean="0"/>
              <a:t>, </a:t>
            </a:r>
            <a:r>
              <a:rPr lang="ko-KR" altLang="en-US" smtClean="0"/>
              <a:t>점프</a:t>
            </a:r>
            <a:r>
              <a:rPr lang="en-US" altLang="ko-KR" smtClean="0"/>
              <a:t>, </a:t>
            </a:r>
            <a:r>
              <a:rPr lang="ko-KR" altLang="en-US" smtClean="0"/>
              <a:t>분열</a:t>
            </a:r>
            <a:endParaRPr lang="ko-KR" altLang="en-US"/>
          </a:p>
          <a:p>
            <a:pPr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1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/>
              <a:t>2.</a:t>
            </a:r>
            <a:r>
              <a:rPr lang="ko-KR" altLang="en-US"/>
              <a:t>게임 소개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동굴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 fontAlgn="base"/>
            <a:r>
              <a:rPr lang="ko-KR" altLang="en-US" smtClean="0"/>
              <a:t>고블린</a:t>
            </a:r>
            <a:r>
              <a:rPr lang="en-US" altLang="ko-KR"/>
              <a:t>(</a:t>
            </a:r>
            <a:r>
              <a:rPr lang="ko-KR" altLang="en-US"/>
              <a:t>전사</a:t>
            </a:r>
            <a:r>
              <a:rPr lang="en-US" altLang="ko-KR"/>
              <a:t>) : </a:t>
            </a:r>
            <a:r>
              <a:rPr lang="ko-KR" altLang="en-US"/>
              <a:t>중간체력</a:t>
            </a:r>
            <a:r>
              <a:rPr lang="en-US" altLang="ko-KR"/>
              <a:t>, </a:t>
            </a:r>
            <a:r>
              <a:rPr lang="ko-KR" altLang="en-US"/>
              <a:t>높은 데미지</a:t>
            </a:r>
          </a:p>
          <a:p>
            <a:pPr fontAlgn="base"/>
            <a:r>
              <a:rPr lang="ko-KR" altLang="en-US" smtClean="0"/>
              <a:t>고블린</a:t>
            </a:r>
            <a:r>
              <a:rPr lang="en-US" altLang="ko-KR"/>
              <a:t>(</a:t>
            </a:r>
            <a:r>
              <a:rPr lang="ko-KR" altLang="en-US"/>
              <a:t>궁수</a:t>
            </a:r>
            <a:r>
              <a:rPr lang="en-US" altLang="ko-KR"/>
              <a:t>) : </a:t>
            </a:r>
            <a:r>
              <a:rPr lang="ko-KR" altLang="en-US"/>
              <a:t>적은체력</a:t>
            </a:r>
            <a:r>
              <a:rPr lang="en-US" altLang="ko-KR"/>
              <a:t>, </a:t>
            </a:r>
            <a:r>
              <a:rPr lang="ko-KR" altLang="en-US"/>
              <a:t>느린 공격속도</a:t>
            </a:r>
          </a:p>
          <a:p>
            <a:pPr fontAlgn="base"/>
            <a:r>
              <a:rPr lang="ko-KR" altLang="en-US" smtClean="0"/>
              <a:t>홉고블린 </a:t>
            </a:r>
            <a:r>
              <a:rPr lang="en-US" altLang="ko-KR"/>
              <a:t>: </a:t>
            </a:r>
            <a:r>
              <a:rPr lang="ko-KR" altLang="en-US"/>
              <a:t>공격 중 무기 던지기 </a:t>
            </a:r>
            <a:r>
              <a:rPr lang="ko-KR" altLang="en-US" smtClean="0"/>
              <a:t>기술 있음</a:t>
            </a:r>
            <a:r>
              <a:rPr lang="en-US" altLang="ko-KR" smtClean="0"/>
              <a:t>.</a:t>
            </a:r>
          </a:p>
          <a:p>
            <a:pPr marL="2286000" lvl="5" indent="0" fontAlgn="base">
              <a:buNone/>
            </a:pPr>
            <a:r>
              <a:rPr lang="en-US" altLang="ko-KR" smtClean="0"/>
              <a:t> </a:t>
            </a:r>
            <a:r>
              <a:rPr lang="ko-KR" altLang="en-US" sz="3200" smtClean="0"/>
              <a:t>광폭화</a:t>
            </a:r>
          </a:p>
          <a:p>
            <a:pPr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11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기획 </a:t>
            </a:r>
            <a:r>
              <a:rPr lang="ko-KR" altLang="en-US" dirty="0" err="1" smtClean="0"/>
              <a:t>컨셉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게임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게임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조작법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</a:t>
            </a:r>
            <a:r>
              <a:rPr lang="ko-KR" altLang="en-US" dirty="0" smtClean="0"/>
              <a:t>전투 시스템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헤드 </a:t>
            </a:r>
            <a:r>
              <a:rPr lang="ko-KR" altLang="en-US" dirty="0" err="1" smtClean="0"/>
              <a:t>트레킹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mtClean="0"/>
              <a:t>-</a:t>
            </a:r>
            <a:r>
              <a:rPr lang="ko-KR" altLang="en-US" smtClean="0"/>
              <a:t>스테이지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-UI</a:t>
            </a:r>
            <a:r>
              <a:rPr lang="en-US" altLang="ko-KR" smtClean="0"/>
              <a:t>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-</a:t>
            </a:r>
            <a:r>
              <a:rPr lang="ko-KR" altLang="en-US" dirty="0" smtClean="0"/>
              <a:t>기타 요소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/>
              <a:t>2.</a:t>
            </a:r>
            <a:r>
              <a:rPr lang="ko-KR" altLang="en-US"/>
              <a:t>게임 소개</a:t>
            </a:r>
            <a:r>
              <a:rPr lang="en-US" altLang="ko-KR"/>
              <a:t>(</a:t>
            </a:r>
            <a:r>
              <a:rPr lang="ko-KR" altLang="en-US"/>
              <a:t>몬스터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smtClean="0"/>
              <a:t>-</a:t>
            </a:r>
            <a:r>
              <a:rPr lang="ko-KR" altLang="en-US" smtClean="0"/>
              <a:t>고성</a:t>
            </a:r>
            <a:endParaRPr lang="en-US" altLang="ko-KR" smtClean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smtClean="0"/>
              <a:t>〮</a:t>
            </a:r>
            <a:r>
              <a:rPr lang="ko-KR" altLang="en-US" smtClean="0"/>
              <a:t>마왕</a:t>
            </a:r>
            <a:r>
              <a:rPr lang="en-US" altLang="ko-KR"/>
              <a:t>(</a:t>
            </a:r>
            <a:r>
              <a:rPr lang="ko-KR" altLang="en-US"/>
              <a:t>데스나이트</a:t>
            </a:r>
            <a:r>
              <a:rPr lang="en-US" altLang="ko-KR"/>
              <a:t>) : </a:t>
            </a:r>
            <a:r>
              <a:rPr lang="ko-KR" altLang="en-US"/>
              <a:t>스켈레톤 소환</a:t>
            </a:r>
            <a:r>
              <a:rPr lang="en-US" altLang="ko-KR"/>
              <a:t>, </a:t>
            </a:r>
            <a:r>
              <a:rPr lang="ko-KR" altLang="en-US"/>
              <a:t>광범위 </a:t>
            </a:r>
            <a:r>
              <a:rPr lang="ko-KR" altLang="en-US" smtClean="0"/>
              <a:t>지속피해마법 </a:t>
            </a:r>
            <a:endParaRPr lang="en-US" altLang="ko-KR" smtClean="0"/>
          </a:p>
          <a:p>
            <a:pPr>
              <a:buNone/>
            </a:pPr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ko-KR" altLang="en-US" smtClean="0"/>
              <a:t>본 익스플로젼 </a:t>
            </a:r>
            <a:r>
              <a:rPr lang="en-US" altLang="ko-KR" smtClean="0"/>
              <a:t>: </a:t>
            </a:r>
            <a:r>
              <a:rPr lang="ko-KR" altLang="en-US" smtClean="0"/>
              <a:t>뼈 폭발</a:t>
            </a:r>
            <a:endParaRPr lang="en-US" altLang="ko-KR" smtClean="0"/>
          </a:p>
          <a:p>
            <a:pPr>
              <a:buNone/>
            </a:pPr>
            <a:endParaRPr lang="ko-KR" altLang="en-US"/>
          </a:p>
          <a:p>
            <a:pPr>
              <a:buNone/>
            </a:pPr>
            <a:r>
              <a:rPr lang="ko-KR" altLang="en-US" smtClean="0"/>
              <a:t>〮스켈레톤 </a:t>
            </a:r>
            <a:r>
              <a:rPr lang="en-US" altLang="ko-KR" smtClean="0"/>
              <a:t>: </a:t>
            </a:r>
            <a:r>
              <a:rPr lang="ko-KR" altLang="en-US" smtClean="0"/>
              <a:t>부활</a:t>
            </a:r>
            <a:r>
              <a:rPr lang="en-US" altLang="ko-KR" smtClean="0"/>
              <a:t>, </a:t>
            </a:r>
            <a:r>
              <a:rPr lang="ko-KR" altLang="en-US" smtClean="0"/>
              <a:t>뼈가 부서지는 애니메이션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게임소개</a:t>
            </a:r>
            <a:r>
              <a:rPr lang="en-US" altLang="ko-KR" smtClean="0"/>
              <a:t>(UI)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십자망선의 위쪽에 스킬과 아이템슬롯을 보여준다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20" y="2745958"/>
            <a:ext cx="72961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123" y="646455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그림 </a:t>
            </a:r>
            <a:r>
              <a:rPr lang="en-US" altLang="ko-KR" smtClean="0"/>
              <a:t>7) </a:t>
            </a:r>
            <a:r>
              <a:rPr lang="ko-KR" altLang="en-US" smtClean="0"/>
              <a:t>플레이어 </a:t>
            </a:r>
            <a:r>
              <a:rPr lang="en-US" altLang="ko-KR" smtClean="0"/>
              <a:t>UI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47"/>
            <a:ext cx="28289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6" y="2906139"/>
            <a:ext cx="3453570" cy="236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27" y="10547"/>
            <a:ext cx="6800063" cy="495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470" y="5291916"/>
            <a:ext cx="33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그림 </a:t>
            </a:r>
            <a:r>
              <a:rPr lang="en-US" altLang="ko-KR" smtClean="0"/>
              <a:t>7-1) </a:t>
            </a:r>
            <a:r>
              <a:rPr lang="ko-KR" altLang="en-US" smtClean="0"/>
              <a:t>탱크 </a:t>
            </a:r>
            <a:r>
              <a:rPr lang="en-US" altLang="ko-KR" smtClean="0"/>
              <a:t>HP unity3d</a:t>
            </a:r>
            <a:r>
              <a:rPr lang="ko-KR" altLang="en-US" smtClean="0"/>
              <a:t>예제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22927" y="4972526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그림 </a:t>
            </a:r>
            <a:r>
              <a:rPr lang="en-US" altLang="ko-KR" smtClean="0"/>
              <a:t>7-2) </a:t>
            </a:r>
            <a:r>
              <a:rPr lang="ko-KR" altLang="en-US" smtClean="0"/>
              <a:t>캐릭터 </a:t>
            </a:r>
            <a:r>
              <a:rPr lang="en-US" altLang="ko-KR" smtClean="0"/>
              <a:t>HP</a:t>
            </a:r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6" y="1585355"/>
            <a:ext cx="8619692" cy="500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628800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그림 </a:t>
            </a:r>
            <a:r>
              <a:rPr lang="en-US" altLang="ko-KR" smtClean="0">
                <a:solidFill>
                  <a:schemeClr val="bg1"/>
                </a:solidFill>
              </a:rPr>
              <a:t>7-3) </a:t>
            </a:r>
            <a:r>
              <a:rPr lang="ko-KR" altLang="en-US" smtClean="0">
                <a:solidFill>
                  <a:schemeClr val="bg1"/>
                </a:solidFill>
              </a:rPr>
              <a:t>디비젼 인벤토리 </a:t>
            </a:r>
            <a:r>
              <a:rPr lang="en-US" altLang="ko-KR" smtClean="0">
                <a:solidFill>
                  <a:schemeClr val="bg1"/>
                </a:solidFill>
              </a:rPr>
              <a:t>UI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기타 요소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아이템</a:t>
            </a:r>
            <a:endParaRPr lang="en-US" altLang="ko-KR" dirty="0" smtClean="0"/>
          </a:p>
          <a:p>
            <a:r>
              <a:rPr lang="ko-KR" altLang="en-US" dirty="0"/>
              <a:t>소지형 </a:t>
            </a:r>
            <a:r>
              <a:rPr lang="en-US" altLang="ko-KR" dirty="0"/>
              <a:t>- HP, </a:t>
            </a:r>
            <a:r>
              <a:rPr lang="ko-KR" altLang="en-US" dirty="0" smtClean="0"/>
              <a:t>화염병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7170" name="Picture 2" descr="C:\Users\admin\Documents\oCam\캡처_2016_11_08_04_15_01_4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1152128" cy="115212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95736" y="278092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HP </a:t>
            </a:r>
            <a:r>
              <a:rPr lang="ko-KR" altLang="en-US" dirty="0" err="1" smtClean="0"/>
              <a:t>포션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소지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7744" y="508518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그림 </a:t>
            </a:r>
            <a:r>
              <a:rPr lang="en-US" altLang="ko-KR" smtClean="0"/>
              <a:t>8-2</a:t>
            </a:r>
            <a:r>
              <a:rPr lang="en-US" altLang="ko-KR" smtClean="0"/>
              <a:t>) </a:t>
            </a:r>
            <a:r>
              <a:rPr lang="ko-KR" altLang="en-US" dirty="0" smtClean="0"/>
              <a:t>화염</a:t>
            </a:r>
            <a:r>
              <a:rPr lang="ko-KR" altLang="en-US" dirty="0"/>
              <a:t>병</a:t>
            </a:r>
          </a:p>
        </p:txBody>
      </p:sp>
      <p:pic>
        <p:nvPicPr>
          <p:cNvPr id="7171" name="Picture 3" descr="C:\Users\admin\Documents\oCam\캡처_2016_11_08_04_17_02_7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293096"/>
            <a:ext cx="1152128" cy="11521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195736" y="4293096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화염병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소지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6128" y="372541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그림 </a:t>
            </a:r>
            <a:r>
              <a:rPr lang="en-US" altLang="ko-KR" smtClean="0"/>
              <a:t>8-1</a:t>
            </a:r>
            <a:r>
              <a:rPr lang="en-US" altLang="ko-KR" smtClean="0"/>
              <a:t>) </a:t>
            </a:r>
            <a:r>
              <a:rPr lang="ko-KR" altLang="en-US" dirty="0" err="1" smtClean="0"/>
              <a:t>포션</a:t>
            </a:r>
            <a:endParaRPr lang="ko-KR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62758"/>
            <a:ext cx="1152128" cy="117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8144" y="2780928"/>
            <a:ext cx="1770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독 바르기</a:t>
            </a:r>
            <a:endParaRPr lang="en-US" altLang="ko-KR" smtClean="0"/>
          </a:p>
          <a:p>
            <a:r>
              <a:rPr lang="en-US" altLang="ko-KR" smtClean="0"/>
              <a:t>(</a:t>
            </a:r>
            <a:r>
              <a:rPr lang="ko-KR" altLang="en-US" smtClean="0"/>
              <a:t>최대 </a:t>
            </a:r>
            <a:r>
              <a:rPr lang="en-US" altLang="ko-KR" smtClean="0"/>
              <a:t>3</a:t>
            </a:r>
            <a:r>
              <a:rPr lang="ko-KR" altLang="en-US" smtClean="0"/>
              <a:t>개 소지</a:t>
            </a:r>
            <a:r>
              <a:rPr lang="en-US" altLang="ko-KR" smtClean="0"/>
              <a:t>)</a:t>
            </a:r>
          </a:p>
          <a:p>
            <a:endParaRPr lang="en-US" altLang="ko-KR" smtClean="0"/>
          </a:p>
          <a:p>
            <a:r>
              <a:rPr lang="ko-KR" altLang="en-US" smtClean="0"/>
              <a:t>그림 </a:t>
            </a:r>
            <a:r>
              <a:rPr lang="en-US" altLang="ko-KR" smtClean="0"/>
              <a:t>8-3)</a:t>
            </a:r>
            <a:r>
              <a:rPr lang="ko-KR" altLang="en-US" smtClean="0"/>
              <a:t>독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기타 요소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err="1" smtClean="0"/>
              <a:t>즉발형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능력치</a:t>
            </a:r>
            <a:r>
              <a:rPr lang="ko-KR" altLang="en-US" dirty="0" smtClean="0"/>
              <a:t> 증가</a:t>
            </a:r>
            <a:r>
              <a:rPr lang="en-US" altLang="ko-KR" dirty="0" smtClean="0"/>
              <a:t>(HP, </a:t>
            </a:r>
            <a:r>
              <a:rPr lang="ko-KR" altLang="en-US" dirty="0" err="1" smtClean="0"/>
              <a:t>스테미너</a:t>
            </a:r>
            <a:r>
              <a:rPr lang="en-US" altLang="ko-KR" dirty="0" smtClean="0"/>
              <a:t>, MP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8194" name="Picture 2" descr="C:\Users\admin\Documents\oCam\캡처_2016_11_08_04_19_19_39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780928"/>
            <a:ext cx="666750" cy="14954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619672" y="292494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크리스탈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체력 </a:t>
            </a:r>
            <a:r>
              <a:rPr lang="en-US" altLang="ko-KR" dirty="0" smtClean="0"/>
              <a:t>1</a:t>
            </a:r>
            <a:r>
              <a:rPr lang="ko-KR" altLang="en-US" dirty="0" smtClean="0"/>
              <a:t>증가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47664" y="371703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그림 </a:t>
            </a:r>
            <a:r>
              <a:rPr lang="en-US" altLang="ko-KR" smtClean="0"/>
              <a:t>9-1</a:t>
            </a:r>
            <a:r>
              <a:rPr lang="en-US" altLang="ko-KR" smtClean="0"/>
              <a:t>)</a:t>
            </a:r>
            <a:r>
              <a:rPr lang="ko-KR" altLang="en-US" dirty="0" err="1" smtClean="0"/>
              <a:t>레드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크리스탈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195" name="Picture 3" descr="C:\Users\admin\Documents\oCam\캡처_2016_11_08_04_20_25_6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645024"/>
            <a:ext cx="666750" cy="1495425"/>
          </a:xfrm>
          <a:prstGeom prst="rect">
            <a:avLst/>
          </a:prstGeom>
          <a:noFill/>
        </p:spPr>
      </p:pic>
      <p:pic>
        <p:nvPicPr>
          <p:cNvPr id="8196" name="Picture 4" descr="C:\Users\admin\Documents\oCam\캡처_2016_11_08_04_20_28_2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653136"/>
            <a:ext cx="666750" cy="14954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63688" y="465313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블루 </a:t>
            </a:r>
            <a:r>
              <a:rPr lang="ko-KR" altLang="en-US" dirty="0" err="1" smtClean="0"/>
              <a:t>크리스탈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마</a:t>
            </a:r>
            <a:r>
              <a:rPr lang="ko-KR" altLang="en-US" dirty="0"/>
              <a:t>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증가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544522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그림 </a:t>
            </a:r>
            <a:r>
              <a:rPr lang="en-US" altLang="ko-KR" smtClean="0"/>
              <a:t>9-2</a:t>
            </a:r>
            <a:r>
              <a:rPr lang="en-US" altLang="ko-KR" smtClean="0"/>
              <a:t>)</a:t>
            </a:r>
            <a:r>
              <a:rPr lang="ko-KR" altLang="en-US" dirty="0" smtClean="0"/>
              <a:t>블루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크리스탈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92080" y="364502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옐로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크리스탈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스테미너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증가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8" y="45091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그림 </a:t>
            </a:r>
            <a:r>
              <a:rPr lang="en-US" altLang="ko-KR" smtClean="0"/>
              <a:t>9-3</a:t>
            </a:r>
            <a:r>
              <a:rPr lang="en-US" altLang="ko-KR" smtClean="0"/>
              <a:t>)</a:t>
            </a:r>
            <a:r>
              <a:rPr lang="ko-KR" altLang="en-US" dirty="0" err="1" smtClean="0"/>
              <a:t>옐로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크리스탈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167280"/>
            <a:ext cx="16859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04" y="4276353"/>
            <a:ext cx="19526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기획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-</a:t>
            </a:r>
            <a:r>
              <a:rPr lang="ko-KR" altLang="en-US" dirty="0" err="1"/>
              <a:t>어드벤쳐</a:t>
            </a:r>
            <a:r>
              <a:rPr lang="ko-KR" altLang="en-US" dirty="0"/>
              <a:t> 게임으로 </a:t>
            </a:r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en-US" altLang="ko-KR" dirty="0"/>
              <a:t>VR </a:t>
            </a:r>
            <a:r>
              <a:rPr lang="ko-KR" altLang="en-US" dirty="0"/>
              <a:t>시점으로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같이 </a:t>
            </a:r>
            <a:r>
              <a:rPr lang="ko-KR" altLang="en-US" dirty="0"/>
              <a:t>모험을 떠나는 느낌을 표현함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1026" name="Picture 2" descr="C:\Users\admin\Documents\oCam\캡처_2016_11_08_02_19_26_98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12976"/>
            <a:ext cx="4968552" cy="280551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99592" y="603874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</a:t>
            </a:r>
            <a:r>
              <a:rPr lang="en-US" altLang="ko-KR" dirty="0" smtClean="0"/>
              <a:t>1) </a:t>
            </a:r>
            <a:r>
              <a:rPr lang="en-US" altLang="ko-KR" dirty="0"/>
              <a:t>ROBOTS RESCUE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 </a:t>
            </a:r>
            <a:r>
              <a:rPr lang="en-US" altLang="ko-KR" dirty="0"/>
              <a:t>(</a:t>
            </a:r>
            <a:r>
              <a:rPr lang="ko-KR" altLang="en-US" dirty="0" smtClean="0"/>
              <a:t>게임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ko-KR" altLang="en-US" dirty="0" smtClean="0"/>
              <a:t>어느 </a:t>
            </a:r>
            <a:r>
              <a:rPr lang="ko-KR" altLang="en-US" dirty="0"/>
              <a:t>마을의 소년은 어머니가 불치병에 걸려 고민을 하는 도중 마을에 어떤 이방인이 찾아와 소년에게 어머니의 병을 고칠 수 있는 약초가 있는 곳을 알려주고 떠난다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None/>
            </a:pPr>
            <a:r>
              <a:rPr lang="ko-KR" altLang="en-US" dirty="0"/>
              <a:t>이에 소년은 약초를 </a:t>
            </a:r>
            <a:r>
              <a:rPr lang="ko-KR" altLang="en-US" dirty="0" smtClean="0"/>
              <a:t>찾기 위해 </a:t>
            </a:r>
            <a:r>
              <a:rPr lang="ko-KR" altLang="en-US" dirty="0"/>
              <a:t>모험을 떠나게 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 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/>
              <a:t>전사</a:t>
            </a:r>
          </a:p>
          <a:p>
            <a:r>
              <a:rPr lang="ko-KR" altLang="en-US" dirty="0"/>
              <a:t>장비 </a:t>
            </a:r>
            <a:r>
              <a:rPr lang="en-US" altLang="ko-KR" dirty="0"/>
              <a:t>: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, </a:t>
            </a:r>
            <a:r>
              <a:rPr lang="ko-KR" altLang="en-US" dirty="0" err="1"/>
              <a:t>경갑</a:t>
            </a:r>
            <a:r>
              <a:rPr lang="en-US" altLang="ko-KR" dirty="0"/>
              <a:t>(</a:t>
            </a:r>
            <a:r>
              <a:rPr lang="ko-KR" altLang="en-US" dirty="0" err="1"/>
              <a:t>라이트아머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특징 </a:t>
            </a:r>
            <a:r>
              <a:rPr lang="en-US" altLang="ko-KR" dirty="0"/>
              <a:t>: </a:t>
            </a:r>
            <a:r>
              <a:rPr lang="ko-KR" altLang="en-US" dirty="0"/>
              <a:t>방패로 적의 공격을 막을 수 있다</a:t>
            </a:r>
            <a:r>
              <a:rPr lang="en-US" altLang="ko-KR" dirty="0"/>
              <a:t>.(</a:t>
            </a:r>
            <a:r>
              <a:rPr lang="ko-KR" altLang="en-US" dirty="0"/>
              <a:t>방패스킬</a:t>
            </a:r>
            <a:r>
              <a:rPr lang="en-US" altLang="ko-KR" dirty="0"/>
              <a:t>-</a:t>
            </a:r>
            <a:r>
              <a:rPr lang="ko-KR" altLang="en-US" dirty="0"/>
              <a:t>방패치기</a:t>
            </a:r>
            <a:r>
              <a:rPr lang="en-US" altLang="ko-KR" dirty="0"/>
              <a:t>-</a:t>
            </a:r>
            <a:r>
              <a:rPr lang="ko-KR" altLang="en-US" dirty="0"/>
              <a:t>로 </a:t>
            </a:r>
            <a:r>
              <a:rPr lang="ko-KR" altLang="en-US" err="1"/>
              <a:t>스턴유발</a:t>
            </a:r>
            <a:r>
              <a:rPr lang="en-US" altLang="ko-KR" smtClean="0"/>
              <a:t>),</a:t>
            </a:r>
            <a:r>
              <a:rPr lang="ko-KR" altLang="en-US"/>
              <a:t> 대쉬</a:t>
            </a:r>
            <a:endParaRPr lang="ko-KR" altLang="en-US" dirty="0"/>
          </a:p>
          <a:p>
            <a:r>
              <a:rPr lang="ko-KR" altLang="en-US" dirty="0"/>
              <a:t>도발은 캐릭터 일정 </a:t>
            </a:r>
            <a:r>
              <a:rPr lang="ko-KR" altLang="en-US" dirty="0" err="1"/>
              <a:t>범위내</a:t>
            </a:r>
            <a:r>
              <a:rPr lang="ko-KR" altLang="en-US" dirty="0"/>
              <a:t> 짧은 시간 </a:t>
            </a:r>
            <a:r>
              <a:rPr lang="ko-KR" altLang="en-US" dirty="0" err="1"/>
              <a:t>어그로를</a:t>
            </a:r>
            <a:r>
              <a:rPr lang="ko-KR" altLang="en-US" dirty="0"/>
              <a:t> 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높은 </a:t>
            </a:r>
            <a:r>
              <a:rPr lang="ko-KR" altLang="en-US" dirty="0" err="1"/>
              <a:t>스테미너와</a:t>
            </a:r>
            <a:r>
              <a:rPr lang="ko-KR" altLang="en-US" dirty="0"/>
              <a:t> </a:t>
            </a:r>
            <a:r>
              <a:rPr lang="ko-KR" altLang="en-US" dirty="0" err="1"/>
              <a:t>체력를</a:t>
            </a:r>
            <a:r>
              <a:rPr lang="ko-KR" altLang="en-US" dirty="0"/>
              <a:t> 가진다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무거운 물건을 움직일 수 있다</a:t>
            </a:r>
            <a:r>
              <a:rPr lang="en-US" altLang="ko-KR" dirty="0"/>
              <a:t>. </a:t>
            </a:r>
            <a:r>
              <a:rPr lang="ko-KR" altLang="en-US" dirty="0"/>
              <a:t>구르기가 존재한다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None/>
            </a:pPr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062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마법사</a:t>
            </a:r>
          </a:p>
          <a:p>
            <a:r>
              <a:rPr lang="ko-KR" altLang="en-US" dirty="0"/>
              <a:t>장비 </a:t>
            </a:r>
            <a:r>
              <a:rPr lang="en-US" altLang="ko-KR" dirty="0"/>
              <a:t>: </a:t>
            </a:r>
            <a:r>
              <a:rPr lang="ko-KR" altLang="en-US" dirty="0"/>
              <a:t>지팡이</a:t>
            </a:r>
            <a:r>
              <a:rPr lang="en-US" altLang="ko-KR" dirty="0"/>
              <a:t>, </a:t>
            </a:r>
            <a:r>
              <a:rPr lang="ko-KR" altLang="en-US" dirty="0" err="1"/>
              <a:t>로브</a:t>
            </a:r>
            <a:endParaRPr lang="ko-KR" altLang="en-US" dirty="0"/>
          </a:p>
          <a:p>
            <a:r>
              <a:rPr lang="ko-KR" altLang="en-US" dirty="0"/>
              <a:t>특징 </a:t>
            </a:r>
            <a:r>
              <a:rPr lang="en-US" altLang="ko-KR" dirty="0"/>
              <a:t>: </a:t>
            </a:r>
            <a:r>
              <a:rPr lang="ko-KR" altLang="en-US" dirty="0"/>
              <a:t>오브젝트 활성화 </a:t>
            </a:r>
            <a:r>
              <a:rPr lang="en-US" altLang="ko-KR" dirty="0"/>
              <a:t>(</a:t>
            </a:r>
            <a:r>
              <a:rPr lang="ko-KR" altLang="en-US" dirty="0"/>
              <a:t>점프기어</a:t>
            </a:r>
            <a:r>
              <a:rPr lang="en-US" altLang="ko-KR" dirty="0"/>
              <a:t>, </a:t>
            </a:r>
            <a:r>
              <a:rPr lang="ko-KR" altLang="en-US" dirty="0"/>
              <a:t>파괴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smtClean="0"/>
              <a:t>스킬 </a:t>
            </a:r>
            <a:r>
              <a:rPr lang="en-US" altLang="ko-KR" dirty="0"/>
              <a:t>: </a:t>
            </a:r>
            <a:r>
              <a:rPr lang="ko-KR" altLang="en-US" dirty="0" err="1"/>
              <a:t>익스플로젼</a:t>
            </a:r>
            <a:r>
              <a:rPr lang="en-US" altLang="ko-KR" dirty="0"/>
              <a:t>(</a:t>
            </a:r>
            <a:r>
              <a:rPr lang="ko-KR" altLang="en-US" dirty="0" err="1"/>
              <a:t>시전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후딜</a:t>
            </a:r>
            <a:r>
              <a:rPr lang="ko-KR" altLang="en-US" dirty="0"/>
              <a:t> </a:t>
            </a:r>
            <a:r>
              <a:rPr lang="en-US" altLang="ko-KR" dirty="0"/>
              <a:t>1~2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원하는 위치는 </a:t>
            </a:r>
            <a:r>
              <a:rPr lang="ko-KR" altLang="en-US" dirty="0" err="1"/>
              <a:t>헤드트래킹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높은 </a:t>
            </a:r>
            <a:r>
              <a:rPr lang="ko-KR" altLang="en-US" dirty="0" err="1"/>
              <a:t>마나와</a:t>
            </a:r>
            <a:r>
              <a:rPr lang="ko-KR" altLang="en-US" dirty="0"/>
              <a:t> 적은 체력을 가진다</a:t>
            </a:r>
            <a:r>
              <a:rPr lang="en-US" altLang="ko-KR" dirty="0"/>
              <a:t>. </a:t>
            </a:r>
            <a:r>
              <a:rPr lang="ko-KR" altLang="en-US" dirty="0" err="1"/>
              <a:t>마나쉴드가</a:t>
            </a:r>
            <a:r>
              <a:rPr lang="ko-KR" altLang="en-US" dirty="0"/>
              <a:t> 존재한다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조작법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60212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</a:t>
            </a:r>
            <a:r>
              <a:rPr lang="en-US" altLang="ko-KR" dirty="0" smtClean="0"/>
              <a:t>2) </a:t>
            </a:r>
            <a:r>
              <a:rPr lang="ko-KR" altLang="en-US" dirty="0" smtClean="0"/>
              <a:t>컨트롤러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208912" cy="485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전투 시스템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err="1"/>
              <a:t>싱글</a:t>
            </a:r>
            <a:r>
              <a:rPr lang="ko-KR" altLang="en-US" dirty="0"/>
              <a:t> </a:t>
            </a:r>
            <a:r>
              <a:rPr lang="ko-KR" altLang="en-US" dirty="0" err="1"/>
              <a:t>플레이시</a:t>
            </a:r>
            <a:r>
              <a:rPr lang="ko-KR" altLang="en-US" dirty="0"/>
              <a:t> 캐릭터 </a:t>
            </a:r>
            <a:r>
              <a:rPr lang="en-US" altLang="ko-KR" dirty="0"/>
              <a:t>2</a:t>
            </a:r>
            <a:r>
              <a:rPr lang="ko-KR" altLang="en-US" dirty="0"/>
              <a:t>개가 같이 다니면서 캐릭터를 </a:t>
            </a:r>
            <a:r>
              <a:rPr lang="ko-KR" altLang="en-US" dirty="0" smtClean="0"/>
              <a:t>태그 하면서 </a:t>
            </a:r>
            <a:r>
              <a:rPr lang="ko-KR" altLang="en-US" dirty="0"/>
              <a:t>컨트롤을 변경할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491880" y="3140968"/>
            <a:ext cx="2160240" cy="2498477"/>
            <a:chOff x="1331640" y="3284984"/>
            <a:chExt cx="2160240" cy="2498477"/>
          </a:xfrm>
        </p:grpSpPr>
        <p:pic>
          <p:nvPicPr>
            <p:cNvPr id="3074" name="Picture 2" descr="C:\Users\admin\Documents\oCam\캡처_2016_11_08_03_02_13_85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1640" y="3284984"/>
              <a:ext cx="2072528" cy="2498477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1979712" y="450912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tag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771800" y="587727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3) </a:t>
            </a:r>
            <a:r>
              <a:rPr lang="ko-KR" altLang="en-US" dirty="0" smtClean="0"/>
              <a:t>태그 설명</a:t>
            </a:r>
            <a:endParaRPr lang="en-US" altLang="ko-KR" dirty="0" smtClean="0"/>
          </a:p>
        </p:txBody>
      </p:sp>
      <p:pic>
        <p:nvPicPr>
          <p:cNvPr id="7170" name="Picture 2" descr="드래곤퀘스트 히어로즈2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156"/>
            <a:ext cx="74866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847" y="4468470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그림 </a:t>
            </a:r>
            <a:r>
              <a:rPr lang="en-US" altLang="ko-KR" smtClean="0"/>
              <a:t>3-1) </a:t>
            </a:r>
            <a:r>
              <a:rPr lang="ko-KR" altLang="en-US" smtClean="0"/>
              <a:t>드래곤퀘스트 히어로즈</a:t>
            </a:r>
            <a:endParaRPr lang="ko-KR" altLang="en-US"/>
          </a:p>
        </p:txBody>
      </p:sp>
      <p:pic>
        <p:nvPicPr>
          <p:cNvPr id="7172" name="Picture 4" descr="https://crpgnews.files.wordpress.com/2014/08/dragon-age-inquisition-pc-u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2" y="1709633"/>
            <a:ext cx="8528248" cy="50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88344" y="1700487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그림</a:t>
            </a:r>
            <a:r>
              <a:rPr lang="ko-KR" altLang="en-US" smtClean="0"/>
              <a:t> </a:t>
            </a:r>
            <a:r>
              <a:rPr lang="en-US" altLang="ko-KR" smtClean="0">
                <a:solidFill>
                  <a:schemeClr val="bg1"/>
                </a:solidFill>
              </a:rPr>
              <a:t>3-2)</a:t>
            </a:r>
            <a:r>
              <a:rPr lang="ko-KR" altLang="en-US" smtClean="0">
                <a:solidFill>
                  <a:schemeClr val="bg1"/>
                </a:solidFill>
              </a:rPr>
              <a:t>드래곤에이지 인쿼지션</a:t>
            </a:r>
            <a:endParaRPr lang="en-US" altLang="ko-KR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2.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전투 시스템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캐릭터는 해당 스테이지를 진행하면서 </a:t>
            </a:r>
            <a:r>
              <a:rPr lang="ko-KR" altLang="en-US" dirty="0" err="1"/>
              <a:t>몬스터를</a:t>
            </a:r>
            <a:r>
              <a:rPr lang="ko-KR" altLang="en-US" dirty="0"/>
              <a:t> 격파하며 진행한다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558924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그림</a:t>
            </a:r>
            <a:r>
              <a:rPr lang="en-US" altLang="ko-KR" smtClean="0"/>
              <a:t>4</a:t>
            </a:r>
            <a:r>
              <a:rPr lang="ko-KR" altLang="en-US" smtClean="0"/>
              <a:t> 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전</a:t>
            </a:r>
            <a:r>
              <a:rPr lang="ko-KR" altLang="en-US" dirty="0"/>
              <a:t>투</a:t>
            </a:r>
            <a:r>
              <a:rPr lang="en-US" altLang="ko-KR" dirty="0" smtClean="0"/>
              <a:t> </a:t>
            </a:r>
          </a:p>
        </p:txBody>
      </p:sp>
      <p:pic>
        <p:nvPicPr>
          <p:cNvPr id="4098" name="Picture 2" descr="C:\Users\admin\Documents\oCam\캡처_2016_11_08_03_35_40_26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079750"/>
            <a:ext cx="3105150" cy="2266950"/>
          </a:xfrm>
          <a:prstGeom prst="rect">
            <a:avLst/>
          </a:prstGeom>
          <a:noFill/>
        </p:spPr>
      </p:pic>
      <p:pic>
        <p:nvPicPr>
          <p:cNvPr id="4099" name="Picture 3" descr="C:\Users\admin\Documents\oCam\캡처_2016_11_08_03_35_40_6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9518" y="3068960"/>
            <a:ext cx="3105150" cy="2266950"/>
          </a:xfrm>
          <a:prstGeom prst="rect">
            <a:avLst/>
          </a:prstGeom>
          <a:noFill/>
        </p:spPr>
      </p:pic>
      <p:cxnSp>
        <p:nvCxnSpPr>
          <p:cNvPr id="11" name="직선 화살표 연결선 10"/>
          <p:cNvCxnSpPr/>
          <p:nvPr/>
        </p:nvCxnSpPr>
        <p:spPr>
          <a:xfrm>
            <a:off x="4101406" y="422108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634</Words>
  <Application>Microsoft Office PowerPoint</Application>
  <PresentationFormat>화면 슬라이드 쇼(4:3)</PresentationFormat>
  <Paragraphs>130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목차</vt:lpstr>
      <vt:lpstr>1.기획 컨셉</vt:lpstr>
      <vt:lpstr>2.게임 소개 (게임 컨셉)</vt:lpstr>
      <vt:lpstr>2.게임 소개( 캐릭터)</vt:lpstr>
      <vt:lpstr>2.게임 소개 (캐릭터)</vt:lpstr>
      <vt:lpstr>2.게임 소개 (조작법)</vt:lpstr>
      <vt:lpstr>2.게임 소개(전투 시스템)</vt:lpstr>
      <vt:lpstr>2.게임 소개(전투 시스템)</vt:lpstr>
      <vt:lpstr>2.게임 소개(카메라)</vt:lpstr>
      <vt:lpstr>2.게임 소개 (카메라)</vt:lpstr>
      <vt:lpstr>2.게임 소개(헤드 트레킹)</vt:lpstr>
      <vt:lpstr>2.게임 소개(스테이지)</vt:lpstr>
      <vt:lpstr>선형적 맵 구조 </vt:lpstr>
      <vt:lpstr>2.게임 소개(스테이지)</vt:lpstr>
      <vt:lpstr>2.게임 소개(스테이지)</vt:lpstr>
      <vt:lpstr>2.게임 소개(스테이지)</vt:lpstr>
      <vt:lpstr>2.게임 소개(몬스터)</vt:lpstr>
      <vt:lpstr>2.게임 소개(몬스터)</vt:lpstr>
      <vt:lpstr>2.게임 소개(몬스터)</vt:lpstr>
      <vt:lpstr>2.게임소개(UI)</vt:lpstr>
      <vt:lpstr>PowerPoint 프레젠테이션</vt:lpstr>
      <vt:lpstr>2.게임 소개(기타 요소)</vt:lpstr>
      <vt:lpstr>2.게임 소개(기타 요소)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유승현</cp:lastModifiedBy>
  <cp:revision>29</cp:revision>
  <dcterms:created xsi:type="dcterms:W3CDTF">2016-11-07T16:50:39Z</dcterms:created>
  <dcterms:modified xsi:type="dcterms:W3CDTF">2016-11-08T08:23:30Z</dcterms:modified>
</cp:coreProperties>
</file>